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81" r:id="rId2"/>
    <p:sldId id="287" r:id="rId3"/>
    <p:sldId id="297" r:id="rId4"/>
    <p:sldId id="298" r:id="rId5"/>
    <p:sldId id="299" r:id="rId6"/>
    <p:sldId id="29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1916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audio1.wav>
</file>

<file path=ppt/media/audio2.wav>
</file>

<file path=ppt/media/audio3.wav>
</file>

<file path=ppt/media/audio4.wav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93FACF-42D3-4DEB-9A0F-6432A1A47EC5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87D6BF-CE84-4E45-BDB9-DAD369402C2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939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415" marR="4699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tabLst>
                <a:tab pos="162560" algn="l"/>
              </a:tabLst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D40AF1-241F-463A-8508-92C4EB2DF3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96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28013-567A-46AE-8D46-45E55B306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430EE-88B9-4DB9-B565-831E063704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AD62C-B0D4-42C2-B278-B591340E9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07D51-B78A-4018-B6B1-DA7646497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378A8-7D20-4E87-9A0A-E02234F4F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6861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FD37F-8049-48B9-8538-D4F428E90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28B145-B28C-455D-8C84-694F05F5D7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16EFA-BD86-46FB-A828-497257BDA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C39A1-8821-404E-9134-E7E8CA743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C90200-E561-4D90-845B-54EF3726E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144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841DC4-FE78-4CEC-BE09-AD018FD46E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90EBE-A64B-4995-B70F-79D1AB8C8B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3D7D5-94AC-4ED4-9B8A-7AD2E83A9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99A60-60CC-4FCF-B59D-C07E1D710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CC8B0-EB0C-4F05-9438-91C2D3F4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1585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53871-A6CB-48E4-900E-13065201B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0AA98-B852-411D-ADBA-A75B4C19C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69A69-71F3-4323-B74F-14AE428EB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174684-02A0-4968-92BB-37564E7A3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E7510-E14C-4CA8-A48E-8CC8630A1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588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EDF6B-A61C-4DD1-B02B-A19A55F3D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F3BA36-2F92-4815-96FC-1DCEF7120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68789-B7BD-4793-A7FB-784FBC5A0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194D-9F82-40D5-9F0D-C2A5BBED2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75C50-EB12-49B9-A459-C79778012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4305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939F9-E87F-42F1-994E-74D14ECCD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279CF-6CAC-49A7-8662-7D6F8AA9F0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1DBCF9-C92F-456F-A609-E204B763F0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BBBF1-5CC5-464B-9900-F85F1977A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D36AA-1AEE-4949-9B50-5F035FD3A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1AE47-B41C-4E9F-ABA3-358080D77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4096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E60E9-43C1-4679-87A9-A65125F63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8763B4-C7E6-4BAA-87BC-1CFFF85EA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E493A-B106-45D2-BFD3-59FAEEB92F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C72828-3D98-4B7E-B301-A263AD9977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159DBD-A66A-4165-A9B5-653FF5A432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0D3438-0CCD-4F85-8D1E-A6CD66815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32E1B0-6B15-44FE-A319-0134A0818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09051-DA90-4023-B722-7F6992C8D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1643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F811F-4AD2-4EE4-868F-BAFDD8A7F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E1B578-61A3-4956-B49C-8F98B0CD2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21EC1B-2293-40E6-9037-06BD5B28B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4087E5-8599-4ABD-9291-85007BDF4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930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D85C7A-F993-4FBE-97D0-CB95ACA7F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943806-52F9-41C0-ABB4-AF177FB8D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DF8C76-4051-48E2-A414-C24915C41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0132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85EC0-9207-4BBB-9401-DDBF1AC6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92810-7637-4D86-9CAF-3662C7515B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1D5EC5-518B-4A1C-8520-C2DCFF23CF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59A31F-D786-4DB4-B49D-365125FAE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59691-E650-40E9-AB6F-76CBD383A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CD4ED4-9332-46A3-B0F6-F117D2805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8903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16F4B-4F50-4D9D-8201-C9E4A9C9D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EF18ED-81E3-4728-A4F4-53F3DC985B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E7331D-3159-4A3D-8D11-8BDF5E1803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9CA67-5C36-483C-88D5-C2B5DEEC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655ED-BF86-4AD4-9B7D-A07B12732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87F727-16EA-446D-BD16-2E2C099C3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3492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9F17B7-31DD-493F-BCF2-87222B0D2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77B5E-8E0A-4DD6-B286-25F5DA1B4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C8958-0A2C-465B-A3AA-2C73668B09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FB333-AD32-4D8C-87E3-7D7D31A53270}" type="datetimeFigureOut">
              <a:rPr lang="en-GB" smtClean="0"/>
              <a:t>19/10/2021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0C820-3FA4-4C95-8648-02C604368F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C6484-1589-435F-8DFA-FB9B4D306F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0CBC65-0B30-47BC-B48E-4D0B71BA58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7271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12" Type="http://schemas.openxmlformats.org/officeDocument/2006/relationships/image" Target="../media/image7.png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11" Type="http://schemas.openxmlformats.org/officeDocument/2006/relationships/image" Target="../media/image6.png"/><Relationship Id="rId5" Type="http://schemas.openxmlformats.org/officeDocument/2006/relationships/notesSlide" Target="../notesSlides/notesSlide1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7.xml"/><Relationship Id="rId21" Type="http://schemas.openxmlformats.org/officeDocument/2006/relationships/audio" Target="../media/audio2.wav"/><Relationship Id="rId7" Type="http://schemas.openxmlformats.org/officeDocument/2006/relationships/audio" Target="../media/audio4.wav"/><Relationship Id="rId12" Type="http://schemas.openxmlformats.org/officeDocument/2006/relationships/image" Target="../media/image12.emf"/><Relationship Id="rId17" Type="http://schemas.openxmlformats.org/officeDocument/2006/relationships/image" Target="../media/image16.png"/><Relationship Id="rId2" Type="http://schemas.openxmlformats.org/officeDocument/2006/relationships/audio" Target="../media/media2.mp3"/><Relationship Id="rId16" Type="http://schemas.openxmlformats.org/officeDocument/2006/relationships/image" Target="../media/image15.png"/><Relationship Id="rId20" Type="http://schemas.openxmlformats.org/officeDocument/2006/relationships/audio" Target="../media/audio1.wav"/><Relationship Id="rId1" Type="http://schemas.microsoft.com/office/2007/relationships/media" Target="../media/media2.mp3"/><Relationship Id="rId6" Type="http://schemas.openxmlformats.org/officeDocument/2006/relationships/audio" Target="../media/audio3.wav"/><Relationship Id="rId11" Type="http://schemas.openxmlformats.org/officeDocument/2006/relationships/image" Target="../media/image11.png"/><Relationship Id="rId5" Type="http://schemas.openxmlformats.org/officeDocument/2006/relationships/audio" Target="../media/audio2.wav"/><Relationship Id="rId15" Type="http://schemas.openxmlformats.org/officeDocument/2006/relationships/image" Target="../media/image6.png"/><Relationship Id="rId23" Type="http://schemas.openxmlformats.org/officeDocument/2006/relationships/audio" Target="../media/audio4.wav"/><Relationship Id="rId10" Type="http://schemas.openxmlformats.org/officeDocument/2006/relationships/image" Target="../media/image10.png"/><Relationship Id="rId19" Type="http://schemas.openxmlformats.org/officeDocument/2006/relationships/image" Target="../media/image18.png"/><Relationship Id="rId4" Type="http://schemas.openxmlformats.org/officeDocument/2006/relationships/audio" Target="../media/audio1.wav"/><Relationship Id="rId9" Type="http://schemas.openxmlformats.org/officeDocument/2006/relationships/image" Target="../media/image9.emf"/><Relationship Id="rId14" Type="http://schemas.openxmlformats.org/officeDocument/2006/relationships/image" Target="../media/image14.png"/><Relationship Id="rId22" Type="http://schemas.openxmlformats.org/officeDocument/2006/relationships/audio" Target="../media/audio3.wav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7.xml"/><Relationship Id="rId21" Type="http://schemas.openxmlformats.org/officeDocument/2006/relationships/audio" Target="../media/audio2.wav"/><Relationship Id="rId7" Type="http://schemas.openxmlformats.org/officeDocument/2006/relationships/audio" Target="../media/audio4.wav"/><Relationship Id="rId12" Type="http://schemas.openxmlformats.org/officeDocument/2006/relationships/image" Target="../media/image12.emf"/><Relationship Id="rId17" Type="http://schemas.openxmlformats.org/officeDocument/2006/relationships/image" Target="../media/image16.png"/><Relationship Id="rId2" Type="http://schemas.openxmlformats.org/officeDocument/2006/relationships/audio" Target="../media/media2.mp3"/><Relationship Id="rId16" Type="http://schemas.openxmlformats.org/officeDocument/2006/relationships/image" Target="../media/image15.png"/><Relationship Id="rId20" Type="http://schemas.openxmlformats.org/officeDocument/2006/relationships/audio" Target="../media/audio1.wav"/><Relationship Id="rId1" Type="http://schemas.microsoft.com/office/2007/relationships/media" Target="../media/media2.mp3"/><Relationship Id="rId6" Type="http://schemas.openxmlformats.org/officeDocument/2006/relationships/audio" Target="../media/audio3.wav"/><Relationship Id="rId11" Type="http://schemas.openxmlformats.org/officeDocument/2006/relationships/image" Target="../media/image11.png"/><Relationship Id="rId5" Type="http://schemas.openxmlformats.org/officeDocument/2006/relationships/audio" Target="../media/audio2.wav"/><Relationship Id="rId15" Type="http://schemas.openxmlformats.org/officeDocument/2006/relationships/image" Target="../media/image6.png"/><Relationship Id="rId23" Type="http://schemas.openxmlformats.org/officeDocument/2006/relationships/audio" Target="../media/audio4.wav"/><Relationship Id="rId10" Type="http://schemas.openxmlformats.org/officeDocument/2006/relationships/image" Target="../media/image10.png"/><Relationship Id="rId19" Type="http://schemas.openxmlformats.org/officeDocument/2006/relationships/image" Target="../media/image18.png"/><Relationship Id="rId4" Type="http://schemas.openxmlformats.org/officeDocument/2006/relationships/audio" Target="../media/audio1.wav"/><Relationship Id="rId9" Type="http://schemas.openxmlformats.org/officeDocument/2006/relationships/image" Target="../media/image9.emf"/><Relationship Id="rId14" Type="http://schemas.openxmlformats.org/officeDocument/2006/relationships/image" Target="../media/image14.png"/><Relationship Id="rId22" Type="http://schemas.openxmlformats.org/officeDocument/2006/relationships/audio" Target="../media/audio3.wav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7.xml"/><Relationship Id="rId21" Type="http://schemas.openxmlformats.org/officeDocument/2006/relationships/audio" Target="../media/audio2.wav"/><Relationship Id="rId7" Type="http://schemas.openxmlformats.org/officeDocument/2006/relationships/audio" Target="../media/audio4.wav"/><Relationship Id="rId12" Type="http://schemas.openxmlformats.org/officeDocument/2006/relationships/image" Target="../media/image12.emf"/><Relationship Id="rId17" Type="http://schemas.openxmlformats.org/officeDocument/2006/relationships/image" Target="../media/image16.png"/><Relationship Id="rId2" Type="http://schemas.openxmlformats.org/officeDocument/2006/relationships/audio" Target="../media/media2.mp3"/><Relationship Id="rId16" Type="http://schemas.openxmlformats.org/officeDocument/2006/relationships/image" Target="../media/image15.png"/><Relationship Id="rId20" Type="http://schemas.openxmlformats.org/officeDocument/2006/relationships/audio" Target="../media/audio1.wav"/><Relationship Id="rId1" Type="http://schemas.microsoft.com/office/2007/relationships/media" Target="../media/media2.mp3"/><Relationship Id="rId6" Type="http://schemas.openxmlformats.org/officeDocument/2006/relationships/audio" Target="../media/audio3.wav"/><Relationship Id="rId11" Type="http://schemas.openxmlformats.org/officeDocument/2006/relationships/image" Target="../media/image11.png"/><Relationship Id="rId5" Type="http://schemas.openxmlformats.org/officeDocument/2006/relationships/audio" Target="../media/audio2.wav"/><Relationship Id="rId15" Type="http://schemas.openxmlformats.org/officeDocument/2006/relationships/image" Target="../media/image6.png"/><Relationship Id="rId23" Type="http://schemas.openxmlformats.org/officeDocument/2006/relationships/audio" Target="../media/audio4.wav"/><Relationship Id="rId10" Type="http://schemas.openxmlformats.org/officeDocument/2006/relationships/image" Target="../media/image10.png"/><Relationship Id="rId19" Type="http://schemas.openxmlformats.org/officeDocument/2006/relationships/image" Target="../media/image18.png"/><Relationship Id="rId4" Type="http://schemas.openxmlformats.org/officeDocument/2006/relationships/audio" Target="../media/audio1.wav"/><Relationship Id="rId9" Type="http://schemas.openxmlformats.org/officeDocument/2006/relationships/image" Target="../media/image9.emf"/><Relationship Id="rId14" Type="http://schemas.openxmlformats.org/officeDocument/2006/relationships/image" Target="../media/image14.png"/><Relationship Id="rId22" Type="http://schemas.openxmlformats.org/officeDocument/2006/relationships/audio" Target="../media/audio3.wav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8" Type="http://schemas.openxmlformats.org/officeDocument/2006/relationships/image" Target="../media/image17.png"/><Relationship Id="rId3" Type="http://schemas.openxmlformats.org/officeDocument/2006/relationships/slideLayout" Target="../slideLayouts/slideLayout7.xml"/><Relationship Id="rId21" Type="http://schemas.openxmlformats.org/officeDocument/2006/relationships/audio" Target="../media/audio2.wav"/><Relationship Id="rId7" Type="http://schemas.openxmlformats.org/officeDocument/2006/relationships/audio" Target="../media/audio4.wav"/><Relationship Id="rId12" Type="http://schemas.openxmlformats.org/officeDocument/2006/relationships/image" Target="../media/image12.emf"/><Relationship Id="rId17" Type="http://schemas.openxmlformats.org/officeDocument/2006/relationships/image" Target="../media/image16.png"/><Relationship Id="rId2" Type="http://schemas.openxmlformats.org/officeDocument/2006/relationships/audio" Target="../media/media2.mp3"/><Relationship Id="rId16" Type="http://schemas.openxmlformats.org/officeDocument/2006/relationships/image" Target="../media/image15.png"/><Relationship Id="rId20" Type="http://schemas.openxmlformats.org/officeDocument/2006/relationships/audio" Target="../media/audio1.wav"/><Relationship Id="rId1" Type="http://schemas.microsoft.com/office/2007/relationships/media" Target="../media/media2.mp3"/><Relationship Id="rId6" Type="http://schemas.openxmlformats.org/officeDocument/2006/relationships/audio" Target="../media/audio3.wav"/><Relationship Id="rId11" Type="http://schemas.openxmlformats.org/officeDocument/2006/relationships/image" Target="../media/image11.png"/><Relationship Id="rId5" Type="http://schemas.openxmlformats.org/officeDocument/2006/relationships/audio" Target="../media/audio2.wav"/><Relationship Id="rId15" Type="http://schemas.openxmlformats.org/officeDocument/2006/relationships/image" Target="../media/image6.png"/><Relationship Id="rId23" Type="http://schemas.openxmlformats.org/officeDocument/2006/relationships/audio" Target="../media/audio4.wav"/><Relationship Id="rId10" Type="http://schemas.openxmlformats.org/officeDocument/2006/relationships/image" Target="../media/image10.png"/><Relationship Id="rId19" Type="http://schemas.openxmlformats.org/officeDocument/2006/relationships/image" Target="../media/image18.png"/><Relationship Id="rId4" Type="http://schemas.openxmlformats.org/officeDocument/2006/relationships/audio" Target="../media/audio1.wav"/><Relationship Id="rId9" Type="http://schemas.openxmlformats.org/officeDocument/2006/relationships/image" Target="../media/image9.emf"/><Relationship Id="rId14" Type="http://schemas.openxmlformats.org/officeDocument/2006/relationships/image" Target="../media/image14.png"/><Relationship Id="rId22" Type="http://schemas.openxmlformats.org/officeDocument/2006/relationships/audio" Target="../media/audio3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F14090-15A9-4456-8175-C7CCD10ECE0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1"/>
          <a:stretch/>
        </p:blipFill>
        <p:spPr>
          <a:xfrm>
            <a:off x="0" y="0"/>
            <a:ext cx="12211050" cy="6858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49DAC6A-E448-4B7A-9C55-2AB116CFDA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27239" y="542109"/>
            <a:ext cx="1956572" cy="71672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0F3D2DD-7984-4261-AD11-E61771F614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2142393" y="2697910"/>
            <a:ext cx="2504399" cy="91740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6147CD3-2649-4E88-8CE1-81D576F84A32}"/>
              </a:ext>
            </a:extLst>
          </p:cNvPr>
          <p:cNvSpPr txBox="1"/>
          <p:nvPr/>
        </p:nvSpPr>
        <p:spPr>
          <a:xfrm>
            <a:off x="4646792" y="583256"/>
            <a:ext cx="2917465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 b="1">
                <a:ln w="31750">
                  <a:solidFill>
                    <a:schemeClr val="bg1"/>
                  </a:solidFill>
                </a:ln>
                <a:solidFill>
                  <a:schemeClr val="bg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TRÒ CHƠI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5F91547-85E9-41A0-9391-B8B1188B5B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82200" y="533400"/>
            <a:ext cx="2895851" cy="106079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53F800B-073E-42F5-BFFA-477203C967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-819539" y="149398"/>
            <a:ext cx="3944128" cy="144479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B990A4E-1001-4E5F-813F-CD6CFC00C7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48536" y="2591001"/>
            <a:ext cx="1429252" cy="52355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08987E-8482-412C-8746-6EFF36F2C99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42557" y="1524000"/>
            <a:ext cx="3450921" cy="18655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EC0C90C-828F-4918-AC40-01B94FDF83B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6824" y="1524000"/>
            <a:ext cx="3255059" cy="17764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FBD9397-1275-4277-92E8-BB3DEB4DCC9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18868" y="3465408"/>
            <a:ext cx="8154264" cy="1944792"/>
          </a:xfrm>
          <a:prstGeom prst="rect">
            <a:avLst/>
          </a:prstGeom>
        </p:spPr>
      </p:pic>
      <p:pic>
        <p:nvPicPr>
          <p:cNvPr id="3" name="NhacNen_New_mixdown">
            <a:hlinkClick r:id="" action="ppaction://media"/>
            <a:extLst>
              <a:ext uri="{FF2B5EF4-FFF2-40B4-BE49-F238E27FC236}">
                <a16:creationId xmlns:a16="http://schemas.microsoft.com/office/drawing/2014/main" id="{28167027-7A85-4724-A51F-9BCFD69997B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-1589619" y="0"/>
            <a:ext cx="828517" cy="828517"/>
          </a:xfrm>
          <a:prstGeom prst="rect">
            <a:avLst/>
          </a:prstGeom>
        </p:spPr>
      </p:pic>
      <p:pic>
        <p:nvPicPr>
          <p:cNvPr id="15" name="Picture 1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EFCB68F2-2E43-46C4-8354-BD881388035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38778" y="5541632"/>
            <a:ext cx="2109399" cy="77425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5FC2DC4-E9A6-4E74-877B-2C3C0FD598BF}"/>
              </a:ext>
            </a:extLst>
          </p:cNvPr>
          <p:cNvSpPr txBox="1"/>
          <p:nvPr/>
        </p:nvSpPr>
        <p:spPr>
          <a:xfrm>
            <a:off x="-1637227" y="1009640"/>
            <a:ext cx="96981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Nhạc nền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1010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1" fill="hold" grpId="0" nodeType="click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12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 p14:presetBounceEnd="60000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2.59259E-6 L -0.0375 -0.03287 " pathEditMode="relative" rAng="0" ptsTypes="AA">
                                          <p:cBhvr>
                                            <p:cTn id="34" dur="5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875" y="-16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2.59259E-6 L -0.09375 0.00047 " pathEditMode="relative" rAng="0" ptsTypes="AA">
                                          <p:cBhvr>
                                            <p:cTn id="39" dur="5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688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58333E-6 4.81481E-6 L -0.09375 0.00046 " pathEditMode="relative" rAng="0" ptsTypes="AA">
                                          <p:cBhvr>
                                            <p:cTn id="44" dur="5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688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2.22222E-6 L 0.10156 -0.02037 " pathEditMode="relative" rAng="0" ptsTypes="AA">
                                          <p:cBhvr>
                                            <p:cTn id="49" dur="5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078" y="-10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0 L 0.11276 -0.00023 " pathEditMode="relative" rAng="0" ptsTypes="AA">
                                          <p:cBhvr>
                                            <p:cTn id="54" dur="5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638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24390" numSld="6" showWhenStopped="0">
                    <p:cTn id="55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</p:childTnLst>
            </p:cTn>
          </p:par>
        </p:tnLst>
        <p:bldLst>
          <p:bldP spid="1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28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2.59259E-6 L -0.0375 -0.03287 " pathEditMode="relative" rAng="0" ptsTypes="AA">
                                          <p:cBhvr>
                                            <p:cTn id="34" dur="5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875" y="-1644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2.59259E-6 L -0.09375 0.00047 " pathEditMode="relative" rAng="0" ptsTypes="AA">
                                          <p:cBhvr>
                                            <p:cTn id="39" dur="5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688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58333E-6 4.81481E-6 L -0.09375 0.00046 " pathEditMode="relative" rAng="0" ptsTypes="AA">
                                          <p:cBhvr>
                                            <p:cTn id="44" dur="5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688" y="23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2.22222E-6 L 0.10156 -0.02037 " pathEditMode="relative" rAng="0" ptsTypes="AA">
                                          <p:cBhvr>
                                            <p:cTn id="49" dur="5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078" y="-10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5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42" presetClass="path" presetSubtype="0" repeatCount="indefinite" accel="50000" decel="50000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0 L 0.11276 -0.00023 " pathEditMode="relative" rAng="0" ptsTypes="AA">
                                          <p:cBhvr>
                                            <p:cTn id="54" dur="5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638" y="-23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24390" numSld="6" showWhenStopped="0">
                    <p:cTn id="55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3"/>
                    </p:tgtEl>
                  </p:cMediaNode>
                </p:audio>
              </p:childTnLst>
            </p:cTn>
          </p:par>
        </p:tnLst>
        <p:bldLst>
          <p:bldP spid="18" grpId="0"/>
        </p:bldLst>
      </p:timing>
    </mc:Fallback>
  </mc:AlternateContent>
  <p:extLst>
    <p:ext uri="{E180D4A7-C9FB-4DFB-919C-405C955672EB}">
      <p14:showEvtLst xmlns:p14="http://schemas.microsoft.com/office/powerpoint/2010/main">
        <p14:playEvt time="10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C9C40F7-6636-4B05-A249-C5AA12FDAE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9905CDB2-EEB7-49B9-ADB2-66FCF558DF54}"/>
              </a:ext>
            </a:extLst>
          </p:cNvPr>
          <p:cNvGrpSpPr/>
          <p:nvPr/>
        </p:nvGrpSpPr>
        <p:grpSpPr>
          <a:xfrm>
            <a:off x="2434106" y="246185"/>
            <a:ext cx="9486901" cy="3182815"/>
            <a:chOff x="2434106" y="246185"/>
            <a:chExt cx="9486901" cy="318281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FDC2BDB-258C-4F4A-86ED-C0A6EFC4F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34106" y="246185"/>
              <a:ext cx="9486901" cy="3182815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4025C03-BBC1-4E41-924B-1D89C7CB42D3}"/>
                </a:ext>
              </a:extLst>
            </p:cNvPr>
            <p:cNvSpPr txBox="1"/>
            <p:nvPr/>
          </p:nvSpPr>
          <p:spPr>
            <a:xfrm>
              <a:off x="2674878" y="1458461"/>
              <a:ext cx="9029103" cy="6181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1000"/>
                </a:lnSpc>
              </a:pPr>
              <a:r>
                <a:rPr lang="en-US" sz="3600">
                  <a:solidFill>
                    <a:schemeClr val="accent6"/>
                  </a:solidFill>
                  <a:latin typeface="+mj-lt"/>
                </a:rPr>
                <a:t>Nhập câu hỏi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CDE6C19-37AA-4D55-B203-0CA4C11C25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0047" y="633073"/>
            <a:ext cx="1828800" cy="14237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E21BF8-DFDC-47FA-9179-0DA83D210266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6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205" y="1832330"/>
            <a:ext cx="1619694" cy="44541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BF07C3-4F38-4220-AD03-4C6C0ECBDC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4674" y="4696912"/>
            <a:ext cx="1480559" cy="1524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9C79009-6437-4B91-9359-59C56302401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393" y="4786086"/>
            <a:ext cx="1354108" cy="14954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0273A81-4537-406E-B3CE-A31805A589E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580" y="4669357"/>
            <a:ext cx="1353734" cy="1622746"/>
          </a:xfrm>
          <a:prstGeom prst="rect">
            <a:avLst/>
          </a:prstGeom>
        </p:spPr>
      </p:pic>
      <p:pic>
        <p:nvPicPr>
          <p:cNvPr id="26" name="59c3c5f047238">
            <a:hlinkClick r:id="" action="ppaction://media"/>
            <a:extLst>
              <a:ext uri="{FF2B5EF4-FFF2-40B4-BE49-F238E27FC236}">
                <a16:creationId xmlns:a16="http://schemas.microsoft.com/office/drawing/2014/main" id="{B0D31032-F0AD-4067-9A69-879234BD82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-1306516" y="1358810"/>
            <a:ext cx="487363" cy="487363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E66CE2CC-C6FC-4C02-8800-255EB55AE7A1}"/>
              </a:ext>
            </a:extLst>
          </p:cNvPr>
          <p:cNvGrpSpPr/>
          <p:nvPr/>
        </p:nvGrpSpPr>
        <p:grpSpPr>
          <a:xfrm>
            <a:off x="2256516" y="3429000"/>
            <a:ext cx="4677684" cy="1549923"/>
            <a:chOff x="2256516" y="3433557"/>
            <a:chExt cx="4677684" cy="154992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65A52592-0BB8-4E56-8777-98E51EF60298}"/>
                </a:ext>
              </a:extLst>
            </p:cNvPr>
            <p:cNvSpPr/>
            <p:nvPr/>
          </p:nvSpPr>
          <p:spPr>
            <a:xfrm>
              <a:off x="2590800" y="364236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E24F6AB-4202-4A41-B1CC-10AFAD07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56516" y="3433557"/>
              <a:ext cx="1154488" cy="154992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974302B-8BF6-442B-A767-DCF07F5816C6}"/>
                </a:ext>
              </a:extLst>
            </p:cNvPr>
            <p:cNvSpPr txBox="1"/>
            <p:nvPr/>
          </p:nvSpPr>
          <p:spPr>
            <a:xfrm>
              <a:off x="3681817" y="3989903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6401136-2892-4E74-8408-0ECBBDBDCC02}"/>
              </a:ext>
            </a:extLst>
          </p:cNvPr>
          <p:cNvGrpSpPr/>
          <p:nvPr/>
        </p:nvGrpSpPr>
        <p:grpSpPr>
          <a:xfrm>
            <a:off x="7167386" y="3353692"/>
            <a:ext cx="4567414" cy="1678288"/>
            <a:chOff x="7167386" y="3353692"/>
            <a:chExt cx="4567414" cy="1678288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ADED7621-90B0-4A1A-9CEE-2AF593FBD5ED}"/>
                </a:ext>
              </a:extLst>
            </p:cNvPr>
            <p:cNvSpPr/>
            <p:nvPr/>
          </p:nvSpPr>
          <p:spPr>
            <a:xfrm>
              <a:off x="7391400" y="367284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9C561F4-337C-4F74-B8C1-E9E1657F0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67386" y="3353692"/>
              <a:ext cx="987997" cy="1678288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0405B9B-8989-4F0C-8CCF-4509B3A6EECA}"/>
                </a:ext>
              </a:extLst>
            </p:cNvPr>
            <p:cNvSpPr txBox="1"/>
            <p:nvPr/>
          </p:nvSpPr>
          <p:spPr>
            <a:xfrm>
              <a:off x="8489701" y="3989903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C13E8F7-E341-4A4A-8467-9009F4679AEA}"/>
              </a:ext>
            </a:extLst>
          </p:cNvPr>
          <p:cNvGrpSpPr/>
          <p:nvPr/>
        </p:nvGrpSpPr>
        <p:grpSpPr>
          <a:xfrm>
            <a:off x="2228026" y="5129048"/>
            <a:ext cx="4706174" cy="1549923"/>
            <a:chOff x="2228026" y="5129048"/>
            <a:chExt cx="4706174" cy="1549923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F1D00E1D-A2B2-4255-A5D2-8BDE9DF92CF0}"/>
                </a:ext>
              </a:extLst>
            </p:cNvPr>
            <p:cNvSpPr/>
            <p:nvPr/>
          </p:nvSpPr>
          <p:spPr>
            <a:xfrm>
              <a:off x="2590800" y="529883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2E08832-3DCC-49A4-AC1D-099A79C0E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28026" y="5129048"/>
              <a:ext cx="929351" cy="1549923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7128BEF-07EE-4FEE-9225-7F18ADBAC7D5}"/>
                </a:ext>
              </a:extLst>
            </p:cNvPr>
            <p:cNvSpPr txBox="1"/>
            <p:nvPr/>
          </p:nvSpPr>
          <p:spPr>
            <a:xfrm>
              <a:off x="3681816" y="5635627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30854B2-F80C-4FF7-88D5-341CFE138CE3}"/>
              </a:ext>
            </a:extLst>
          </p:cNvPr>
          <p:cNvGrpSpPr/>
          <p:nvPr/>
        </p:nvGrpSpPr>
        <p:grpSpPr>
          <a:xfrm>
            <a:off x="7144988" y="5089690"/>
            <a:ext cx="4589812" cy="1548524"/>
            <a:chOff x="7144988" y="5089690"/>
            <a:chExt cx="4589812" cy="154852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BD814C31-9D0A-41B1-ADED-E8FF4ABD4B00}"/>
                </a:ext>
              </a:extLst>
            </p:cNvPr>
            <p:cNvSpPr/>
            <p:nvPr/>
          </p:nvSpPr>
          <p:spPr>
            <a:xfrm>
              <a:off x="7391400" y="529883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8B0FE3D-55AC-44FB-900D-361A2433C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44988" y="5089690"/>
              <a:ext cx="951590" cy="154852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A81D0B3-76A8-47AE-B788-8A81D806EC61}"/>
                </a:ext>
              </a:extLst>
            </p:cNvPr>
            <p:cNvSpPr txBox="1"/>
            <p:nvPr/>
          </p:nvSpPr>
          <p:spPr>
            <a:xfrm>
              <a:off x="8232415" y="5635627"/>
              <a:ext cx="2915863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đúng</a:t>
              </a: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8368BB1B-92B6-4DE5-ACDE-179696214C55}"/>
              </a:ext>
            </a:extLst>
          </p:cNvPr>
          <p:cNvSpPr/>
          <p:nvPr/>
        </p:nvSpPr>
        <p:spPr>
          <a:xfrm>
            <a:off x="-1257799" y="7202680"/>
            <a:ext cx="4800600" cy="1977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Khi đến mỗi Slide, 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nhấp chuột trái 1 lần hoặc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phím mũi tên qua phải thì câu hỏi và đáp án sẽ tự xuất hiện.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C24F5DE-75CB-4900-959D-9E968A52D007}"/>
              </a:ext>
            </a:extLst>
          </p:cNvPr>
          <p:cNvSpPr/>
          <p:nvPr/>
        </p:nvSpPr>
        <p:spPr>
          <a:xfrm>
            <a:off x="3681816" y="7202680"/>
            <a:ext cx="4800600" cy="1977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Sau khi HS đưa ra đáp án qua Camera, nhấp vào đáp án đúng để xác nhận đáp án.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3EE7E23-BC61-4045-9025-919F8F5553AA}"/>
              </a:ext>
            </a:extLst>
          </p:cNvPr>
          <p:cNvSpPr/>
          <p:nvPr/>
        </p:nvSpPr>
        <p:spPr>
          <a:xfrm>
            <a:off x="8640481" y="7202680"/>
            <a:ext cx="4800600" cy="1977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Để chuyển sang câu hỏi tiếp theo, nhấp phím mũi tên qua phải 2 lần hoặc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nhấp chuột trái 2 lần.</a:t>
            </a:r>
          </a:p>
        </p:txBody>
      </p:sp>
    </p:spTree>
    <p:extLst>
      <p:ext uri="{BB962C8B-B14F-4D97-AF65-F5344CB8AC3E}">
        <p14:creationId xmlns:p14="http://schemas.microsoft.com/office/powerpoint/2010/main" val="121401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click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 vol="15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4" name="DiaBayDen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1" fill="hold" nodeType="afterEffect" p14:presetBounceEnd="6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6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1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1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 p14:presetBounceEnd="65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1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65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65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9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30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3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3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4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-4.81481E-6 L 0.00677 -0.5155 " pathEditMode="relative" rAng="0" ptsTypes="AA">
                                          <p:cBhvr>
                                            <p:cTn id="42" dur="15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" y="-2578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50000" y="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down)">
                                          <p:cBhvr>
                                            <p:cTn id="46" dur="1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14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  <p:subTnLst>
                                        <p:audio>
                                          <p:cMediaNode vol="20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5" name="AmThanhDiaBay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700"/>
                                </p:stCondLst>
                                <p:childTnLst>
                                  <p:par>
                                    <p:cTn id="49" presetID="32" presetClass="emph" presetSubtype="0" repeatCount="3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0" dur="7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1" dur="150" fill="hold">
                                              <p:stCondLst>
                                                <p:cond delay="1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2" dur="15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3" dur="15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4" dur="15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6" name="AmHetGio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5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6"/>
                    </p:tgtEl>
                  </p:cMediaNode>
                </p:audio>
                <p:seq concurrent="1" nextAc="seek">
                  <p:cTn id="56" restart="whenNotActive" fill="hold" evtFilter="cancelBubble" nodeType="interactiveSeq">
                    <p:stCondLst>
                      <p:cond evt="onClick" delay="0">
                        <p:tgtEl>
                          <p:spTgt spid="4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" fill="hold">
                          <p:stCondLst>
                            <p:cond delay="0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6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7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3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6" dur="4576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accel="80000" de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2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41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 vol="15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0" name="DiaBayDen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3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3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4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-4.81481E-6 L 0.00677 -0.5155 " pathEditMode="relative" rAng="0" ptsTypes="AA">
                                          <p:cBhvr>
                                            <p:cTn id="42" dur="15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" y="-2578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50000" y="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down)">
                                          <p:cBhvr>
                                            <p:cTn id="46" dur="1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14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  <p:subTnLst>
                                        <p:audio>
                                          <p:cMediaNode vol="20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1" name="AmThanhDiaBay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700"/>
                                </p:stCondLst>
                                <p:childTnLst>
                                  <p:par>
                                    <p:cTn id="49" presetID="32" presetClass="emph" presetSubtype="0" repeatCount="3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0" dur="7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1" dur="150" fill="hold">
                                              <p:stCondLst>
                                                <p:cond delay="1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2" dur="15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3" dur="15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4" dur="15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2" name="AmHetGio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5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6"/>
                    </p:tgtEl>
                  </p:cMediaNode>
                </p:audio>
                <p:seq concurrent="1" nextAc="seek">
                  <p:cTn id="56" restart="whenNotActive" fill="hold" evtFilter="cancelBubble" nodeType="interactiveSeq">
                    <p:stCondLst>
                      <p:cond evt="onClick" delay="0">
                        <p:tgtEl>
                          <p:spTgt spid="4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" fill="hold">
                          <p:stCondLst>
                            <p:cond delay="0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6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3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3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6" dur="4576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accel="80000" de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2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41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C9C40F7-6636-4B05-A249-C5AA12FDAE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9905CDB2-EEB7-49B9-ADB2-66FCF558DF54}"/>
              </a:ext>
            </a:extLst>
          </p:cNvPr>
          <p:cNvGrpSpPr/>
          <p:nvPr/>
        </p:nvGrpSpPr>
        <p:grpSpPr>
          <a:xfrm>
            <a:off x="2434106" y="246185"/>
            <a:ext cx="9486901" cy="3182815"/>
            <a:chOff x="2434106" y="246185"/>
            <a:chExt cx="9486901" cy="318281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FDC2BDB-258C-4F4A-86ED-C0A6EFC4F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34106" y="246185"/>
              <a:ext cx="9486901" cy="3182815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4025C03-BBC1-4E41-924B-1D89C7CB42D3}"/>
                </a:ext>
              </a:extLst>
            </p:cNvPr>
            <p:cNvSpPr txBox="1"/>
            <p:nvPr/>
          </p:nvSpPr>
          <p:spPr>
            <a:xfrm>
              <a:off x="2674878" y="1458461"/>
              <a:ext cx="9029103" cy="6181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1000"/>
                </a:lnSpc>
              </a:pPr>
              <a:r>
                <a:rPr lang="en-US" sz="3600">
                  <a:solidFill>
                    <a:schemeClr val="accent6"/>
                  </a:solidFill>
                  <a:latin typeface="+mj-lt"/>
                </a:rPr>
                <a:t>Nhập câu hỏi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CDE6C19-37AA-4D55-B203-0CA4C11C25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0047" y="633073"/>
            <a:ext cx="1828800" cy="14237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E21BF8-DFDC-47FA-9179-0DA83D210266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6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205" y="1832330"/>
            <a:ext cx="1619694" cy="44541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BF07C3-4F38-4220-AD03-4C6C0ECBDC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4674" y="4696912"/>
            <a:ext cx="1480559" cy="1524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9C79009-6437-4B91-9359-59C56302401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393" y="4786086"/>
            <a:ext cx="1354108" cy="14954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0273A81-4537-406E-B3CE-A31805A589E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580" y="4669357"/>
            <a:ext cx="1353734" cy="1622746"/>
          </a:xfrm>
          <a:prstGeom prst="rect">
            <a:avLst/>
          </a:prstGeom>
        </p:spPr>
      </p:pic>
      <p:pic>
        <p:nvPicPr>
          <p:cNvPr id="26" name="59c3c5f047238">
            <a:hlinkClick r:id="" action="ppaction://media"/>
            <a:extLst>
              <a:ext uri="{FF2B5EF4-FFF2-40B4-BE49-F238E27FC236}">
                <a16:creationId xmlns:a16="http://schemas.microsoft.com/office/drawing/2014/main" id="{B0D31032-F0AD-4067-9A69-879234BD82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-1306516" y="1358810"/>
            <a:ext cx="487363" cy="487363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E66CE2CC-C6FC-4C02-8800-255EB55AE7A1}"/>
              </a:ext>
            </a:extLst>
          </p:cNvPr>
          <p:cNvGrpSpPr/>
          <p:nvPr/>
        </p:nvGrpSpPr>
        <p:grpSpPr>
          <a:xfrm>
            <a:off x="2256516" y="3429000"/>
            <a:ext cx="4677684" cy="1549923"/>
            <a:chOff x="2256516" y="3433557"/>
            <a:chExt cx="4677684" cy="154992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65A52592-0BB8-4E56-8777-98E51EF60298}"/>
                </a:ext>
              </a:extLst>
            </p:cNvPr>
            <p:cNvSpPr/>
            <p:nvPr/>
          </p:nvSpPr>
          <p:spPr>
            <a:xfrm>
              <a:off x="2590800" y="364236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E24F6AB-4202-4A41-B1CC-10AFAD07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56516" y="3433557"/>
              <a:ext cx="1154488" cy="154992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974302B-8BF6-442B-A767-DCF07F5816C6}"/>
                </a:ext>
              </a:extLst>
            </p:cNvPr>
            <p:cNvSpPr txBox="1"/>
            <p:nvPr/>
          </p:nvSpPr>
          <p:spPr>
            <a:xfrm>
              <a:off x="3424535" y="3989903"/>
              <a:ext cx="2915863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đúng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6401136-2892-4E74-8408-0ECBBDBDCC02}"/>
              </a:ext>
            </a:extLst>
          </p:cNvPr>
          <p:cNvGrpSpPr/>
          <p:nvPr/>
        </p:nvGrpSpPr>
        <p:grpSpPr>
          <a:xfrm>
            <a:off x="7167386" y="3353692"/>
            <a:ext cx="4567414" cy="1678288"/>
            <a:chOff x="7167386" y="3353692"/>
            <a:chExt cx="4567414" cy="1678288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ADED7621-90B0-4A1A-9CEE-2AF593FBD5ED}"/>
                </a:ext>
              </a:extLst>
            </p:cNvPr>
            <p:cNvSpPr/>
            <p:nvPr/>
          </p:nvSpPr>
          <p:spPr>
            <a:xfrm>
              <a:off x="7391400" y="367284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9C561F4-337C-4F74-B8C1-E9E1657F0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67386" y="3353692"/>
              <a:ext cx="987997" cy="1678288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0405B9B-8989-4F0C-8CCF-4509B3A6EECA}"/>
                </a:ext>
              </a:extLst>
            </p:cNvPr>
            <p:cNvSpPr txBox="1"/>
            <p:nvPr/>
          </p:nvSpPr>
          <p:spPr>
            <a:xfrm>
              <a:off x="8489701" y="3989903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C13E8F7-E341-4A4A-8467-9009F4679AEA}"/>
              </a:ext>
            </a:extLst>
          </p:cNvPr>
          <p:cNvGrpSpPr/>
          <p:nvPr/>
        </p:nvGrpSpPr>
        <p:grpSpPr>
          <a:xfrm>
            <a:off x="2228026" y="5129048"/>
            <a:ext cx="4706174" cy="1549923"/>
            <a:chOff x="2228026" y="5129048"/>
            <a:chExt cx="4706174" cy="1549923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F1D00E1D-A2B2-4255-A5D2-8BDE9DF92CF0}"/>
                </a:ext>
              </a:extLst>
            </p:cNvPr>
            <p:cNvSpPr/>
            <p:nvPr/>
          </p:nvSpPr>
          <p:spPr>
            <a:xfrm>
              <a:off x="2590800" y="529883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2E08832-3DCC-49A4-AC1D-099A79C0E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28026" y="5129048"/>
              <a:ext cx="929351" cy="1549923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7128BEF-07EE-4FEE-9225-7F18ADBAC7D5}"/>
                </a:ext>
              </a:extLst>
            </p:cNvPr>
            <p:cNvSpPr txBox="1"/>
            <p:nvPr/>
          </p:nvSpPr>
          <p:spPr>
            <a:xfrm>
              <a:off x="3681816" y="5635627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30854B2-F80C-4FF7-88D5-341CFE138CE3}"/>
              </a:ext>
            </a:extLst>
          </p:cNvPr>
          <p:cNvGrpSpPr/>
          <p:nvPr/>
        </p:nvGrpSpPr>
        <p:grpSpPr>
          <a:xfrm>
            <a:off x="7144988" y="5089690"/>
            <a:ext cx="4589812" cy="1548524"/>
            <a:chOff x="7144988" y="5089690"/>
            <a:chExt cx="4589812" cy="154852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BD814C31-9D0A-41B1-ADED-E8FF4ABD4B00}"/>
                </a:ext>
              </a:extLst>
            </p:cNvPr>
            <p:cNvSpPr/>
            <p:nvPr/>
          </p:nvSpPr>
          <p:spPr>
            <a:xfrm>
              <a:off x="7391400" y="529883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8B0FE3D-55AC-44FB-900D-361A2433C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44988" y="5089690"/>
              <a:ext cx="951590" cy="154852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A81D0B3-76A8-47AE-B788-8A81D806EC61}"/>
                </a:ext>
              </a:extLst>
            </p:cNvPr>
            <p:cNvSpPr txBox="1"/>
            <p:nvPr/>
          </p:nvSpPr>
          <p:spPr>
            <a:xfrm>
              <a:off x="8489697" y="5635627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B792BB09-07F5-4F2A-A006-4A958E2892B1}"/>
              </a:ext>
            </a:extLst>
          </p:cNvPr>
          <p:cNvSpPr/>
          <p:nvPr/>
        </p:nvSpPr>
        <p:spPr>
          <a:xfrm>
            <a:off x="-1257799" y="7202680"/>
            <a:ext cx="4800600" cy="1977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Khi đến mỗi Slide, 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nhấp chuột trái 1 lần hoặc</a:t>
            </a:r>
            <a:br>
              <a:rPr lang="en-US" sz="2400" dirty="0">
                <a:solidFill>
                  <a:schemeClr val="tx1"/>
                </a:solidFill>
              </a:rPr>
            </a:br>
            <a:r>
              <a:rPr lang="en-US" sz="2400" dirty="0">
                <a:solidFill>
                  <a:schemeClr val="tx1"/>
                </a:solidFill>
              </a:rPr>
              <a:t>phím mũi tên qua phải thì câu hỏi và đáp án sẽ tự xuất hiện.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E4113E9-F50F-44AF-B583-47ED78FBE603}"/>
              </a:ext>
            </a:extLst>
          </p:cNvPr>
          <p:cNvSpPr/>
          <p:nvPr/>
        </p:nvSpPr>
        <p:spPr>
          <a:xfrm>
            <a:off x="3681816" y="7202680"/>
            <a:ext cx="4800600" cy="1977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Sau khi HS đưa ra đáp án qua Camera, nhấp vào đáp án đúng để xác nhận đáp án.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6DE6512-6432-405C-A619-64B28BB1F945}"/>
              </a:ext>
            </a:extLst>
          </p:cNvPr>
          <p:cNvSpPr/>
          <p:nvPr/>
        </p:nvSpPr>
        <p:spPr>
          <a:xfrm>
            <a:off x="8640481" y="7202680"/>
            <a:ext cx="4800600" cy="1977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Để chuyển sang câu hỏi tiếp theo, nhấp phím mũi tên qua phải 2 lần hoặc</a:t>
            </a:r>
            <a:br>
              <a:rPr lang="en-US" sz="28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nhấp chuột trái 2 lần.</a:t>
            </a:r>
          </a:p>
        </p:txBody>
      </p:sp>
    </p:spTree>
    <p:extLst>
      <p:ext uri="{BB962C8B-B14F-4D97-AF65-F5344CB8AC3E}">
        <p14:creationId xmlns:p14="http://schemas.microsoft.com/office/powerpoint/2010/main" val="376315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click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 vol="17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4" name="DiaBayDen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1" fill="hold" nodeType="afterEffect" p14:presetBounceEnd="6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6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1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1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 p14:presetBounceEnd="65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1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65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65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9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30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3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3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4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-4.81481E-6 L 0.00677 -0.5155 " pathEditMode="relative" rAng="0" ptsTypes="AA">
                                          <p:cBhvr>
                                            <p:cTn id="42" dur="15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" y="-2578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50000" y="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down)">
                                          <p:cBhvr>
                                            <p:cTn id="46" dur="1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14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  <p:subTnLst>
                                        <p:audio>
                                          <p:cMediaNode vol="11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5" name="AmThanhDiaBay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700"/>
                                </p:stCondLst>
                                <p:childTnLst>
                                  <p:par>
                                    <p:cTn id="49" presetID="32" presetClass="emph" presetSubtype="0" repeatCount="3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0" dur="7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1" dur="150" fill="hold">
                                              <p:stCondLst>
                                                <p:cond delay="1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2" dur="15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3" dur="15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4" dur="15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6" name="AmHetGio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5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6"/>
                    </p:tgtEl>
                  </p:cMediaNode>
                </p:audio>
                <p:seq concurrent="1" nextAc="seek">
                  <p:cTn id="56" restart="whenNotActive" fill="hold" evtFilter="cancelBubble" nodeType="interactiveSeq">
                    <p:stCondLst>
                      <p:cond evt="onClick" delay="0">
                        <p:tgtEl>
                          <p:spTgt spid="3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" fill="hold">
                          <p:stCondLst>
                            <p:cond delay="0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6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7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3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6" dur="4576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accel="80000" de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2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38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 vol="17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0" name="DiaBayDen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3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3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4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-4.81481E-6 L 0.00677 -0.5155 " pathEditMode="relative" rAng="0" ptsTypes="AA">
                                          <p:cBhvr>
                                            <p:cTn id="42" dur="15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" y="-2578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50000" y="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down)">
                                          <p:cBhvr>
                                            <p:cTn id="46" dur="1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14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  <p:subTnLst>
                                        <p:audio>
                                          <p:cMediaNode vol="11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1" name="AmThanhDiaBay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700"/>
                                </p:stCondLst>
                                <p:childTnLst>
                                  <p:par>
                                    <p:cTn id="49" presetID="32" presetClass="emph" presetSubtype="0" repeatCount="3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0" dur="7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1" dur="150" fill="hold">
                                              <p:stCondLst>
                                                <p:cond delay="1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2" dur="15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3" dur="15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4" dur="15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2" name="AmHetGio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5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6"/>
                    </p:tgtEl>
                  </p:cMediaNode>
                </p:audio>
                <p:seq concurrent="1" nextAc="seek">
                  <p:cTn id="56" restart="whenNotActive" fill="hold" evtFilter="cancelBubble" nodeType="interactiveSeq">
                    <p:stCondLst>
                      <p:cond evt="onClick" delay="0">
                        <p:tgtEl>
                          <p:spTgt spid="3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" fill="hold">
                          <p:stCondLst>
                            <p:cond delay="0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6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3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3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3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6" dur="4576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accel="80000" de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2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38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C9C40F7-6636-4B05-A249-C5AA12FDAE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9905CDB2-EEB7-49B9-ADB2-66FCF558DF54}"/>
              </a:ext>
            </a:extLst>
          </p:cNvPr>
          <p:cNvGrpSpPr/>
          <p:nvPr/>
        </p:nvGrpSpPr>
        <p:grpSpPr>
          <a:xfrm>
            <a:off x="2434106" y="246185"/>
            <a:ext cx="9486901" cy="3182815"/>
            <a:chOff x="2434106" y="246185"/>
            <a:chExt cx="9486901" cy="318281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FDC2BDB-258C-4F4A-86ED-C0A6EFC4F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34106" y="246185"/>
              <a:ext cx="9486901" cy="3182815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4025C03-BBC1-4E41-924B-1D89C7CB42D3}"/>
                </a:ext>
              </a:extLst>
            </p:cNvPr>
            <p:cNvSpPr txBox="1"/>
            <p:nvPr/>
          </p:nvSpPr>
          <p:spPr>
            <a:xfrm>
              <a:off x="2674878" y="1458461"/>
              <a:ext cx="9029103" cy="6181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1000"/>
                </a:lnSpc>
              </a:pPr>
              <a:r>
                <a:rPr lang="en-US" sz="3600">
                  <a:solidFill>
                    <a:schemeClr val="accent6"/>
                  </a:solidFill>
                  <a:latin typeface="+mj-lt"/>
                </a:rPr>
                <a:t>Nhập câu hỏi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CDE6C19-37AA-4D55-B203-0CA4C11C25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0047" y="633073"/>
            <a:ext cx="1828800" cy="14237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E21BF8-DFDC-47FA-9179-0DA83D210266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6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205" y="1832330"/>
            <a:ext cx="1619694" cy="44541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BF07C3-4F38-4220-AD03-4C6C0ECBDC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4674" y="4696912"/>
            <a:ext cx="1480559" cy="1524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9C79009-6437-4B91-9359-59C56302401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393" y="4786086"/>
            <a:ext cx="1354108" cy="14954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0273A81-4537-406E-B3CE-A31805A589E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580" y="4669357"/>
            <a:ext cx="1353734" cy="1622746"/>
          </a:xfrm>
          <a:prstGeom prst="rect">
            <a:avLst/>
          </a:prstGeom>
        </p:spPr>
      </p:pic>
      <p:pic>
        <p:nvPicPr>
          <p:cNvPr id="26" name="59c3c5f047238">
            <a:hlinkClick r:id="" action="ppaction://media"/>
            <a:extLst>
              <a:ext uri="{FF2B5EF4-FFF2-40B4-BE49-F238E27FC236}">
                <a16:creationId xmlns:a16="http://schemas.microsoft.com/office/drawing/2014/main" id="{B0D31032-F0AD-4067-9A69-879234BD82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-1306516" y="1358810"/>
            <a:ext cx="487363" cy="487363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E66CE2CC-C6FC-4C02-8800-255EB55AE7A1}"/>
              </a:ext>
            </a:extLst>
          </p:cNvPr>
          <p:cNvGrpSpPr/>
          <p:nvPr/>
        </p:nvGrpSpPr>
        <p:grpSpPr>
          <a:xfrm>
            <a:off x="2256516" y="3429000"/>
            <a:ext cx="4677684" cy="1549923"/>
            <a:chOff x="2256516" y="3433557"/>
            <a:chExt cx="4677684" cy="154992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65A52592-0BB8-4E56-8777-98E51EF60298}"/>
                </a:ext>
              </a:extLst>
            </p:cNvPr>
            <p:cNvSpPr/>
            <p:nvPr/>
          </p:nvSpPr>
          <p:spPr>
            <a:xfrm>
              <a:off x="2590800" y="364236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E24F6AB-4202-4A41-B1CC-10AFAD07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56516" y="3433557"/>
              <a:ext cx="1154488" cy="154992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974302B-8BF6-442B-A767-DCF07F5816C6}"/>
                </a:ext>
              </a:extLst>
            </p:cNvPr>
            <p:cNvSpPr txBox="1"/>
            <p:nvPr/>
          </p:nvSpPr>
          <p:spPr>
            <a:xfrm>
              <a:off x="3681817" y="3989903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6401136-2892-4E74-8408-0ECBBDBDCC02}"/>
              </a:ext>
            </a:extLst>
          </p:cNvPr>
          <p:cNvGrpSpPr/>
          <p:nvPr/>
        </p:nvGrpSpPr>
        <p:grpSpPr>
          <a:xfrm>
            <a:off x="7167386" y="3353692"/>
            <a:ext cx="4567414" cy="1678288"/>
            <a:chOff x="7167386" y="3353692"/>
            <a:chExt cx="4567414" cy="1678288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ADED7621-90B0-4A1A-9CEE-2AF593FBD5ED}"/>
                </a:ext>
              </a:extLst>
            </p:cNvPr>
            <p:cNvSpPr/>
            <p:nvPr/>
          </p:nvSpPr>
          <p:spPr>
            <a:xfrm>
              <a:off x="7391400" y="367284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9C561F4-337C-4F74-B8C1-E9E1657F0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67386" y="3353692"/>
              <a:ext cx="987997" cy="1678288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0405B9B-8989-4F0C-8CCF-4509B3A6EECA}"/>
                </a:ext>
              </a:extLst>
            </p:cNvPr>
            <p:cNvSpPr txBox="1"/>
            <p:nvPr/>
          </p:nvSpPr>
          <p:spPr>
            <a:xfrm>
              <a:off x="8232419" y="3989903"/>
              <a:ext cx="2915863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đúng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C13E8F7-E341-4A4A-8467-9009F4679AEA}"/>
              </a:ext>
            </a:extLst>
          </p:cNvPr>
          <p:cNvGrpSpPr/>
          <p:nvPr/>
        </p:nvGrpSpPr>
        <p:grpSpPr>
          <a:xfrm>
            <a:off x="2228026" y="5129048"/>
            <a:ext cx="4706174" cy="1549923"/>
            <a:chOff x="2228026" y="5129048"/>
            <a:chExt cx="4706174" cy="1549923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F1D00E1D-A2B2-4255-A5D2-8BDE9DF92CF0}"/>
                </a:ext>
              </a:extLst>
            </p:cNvPr>
            <p:cNvSpPr/>
            <p:nvPr/>
          </p:nvSpPr>
          <p:spPr>
            <a:xfrm>
              <a:off x="2590800" y="529883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2E08832-3DCC-49A4-AC1D-099A79C0E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28026" y="5129048"/>
              <a:ext cx="929351" cy="1549923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7128BEF-07EE-4FEE-9225-7F18ADBAC7D5}"/>
                </a:ext>
              </a:extLst>
            </p:cNvPr>
            <p:cNvSpPr txBox="1"/>
            <p:nvPr/>
          </p:nvSpPr>
          <p:spPr>
            <a:xfrm>
              <a:off x="3681816" y="5635627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30854B2-F80C-4FF7-88D5-341CFE138CE3}"/>
              </a:ext>
            </a:extLst>
          </p:cNvPr>
          <p:cNvGrpSpPr/>
          <p:nvPr/>
        </p:nvGrpSpPr>
        <p:grpSpPr>
          <a:xfrm>
            <a:off x="7144988" y="5089690"/>
            <a:ext cx="4589812" cy="1548524"/>
            <a:chOff x="7144988" y="5089690"/>
            <a:chExt cx="4589812" cy="154852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BD814C31-9D0A-41B1-ADED-E8FF4ABD4B00}"/>
                </a:ext>
              </a:extLst>
            </p:cNvPr>
            <p:cNvSpPr/>
            <p:nvPr/>
          </p:nvSpPr>
          <p:spPr>
            <a:xfrm>
              <a:off x="7391400" y="529883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8B0FE3D-55AC-44FB-900D-361A2433C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44988" y="5089690"/>
              <a:ext cx="951590" cy="154852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A81D0B3-76A8-47AE-B788-8A81D806EC61}"/>
                </a:ext>
              </a:extLst>
            </p:cNvPr>
            <p:cNvSpPr txBox="1"/>
            <p:nvPr/>
          </p:nvSpPr>
          <p:spPr>
            <a:xfrm>
              <a:off x="8489697" y="5635627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46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click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 vol="17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4" name="DiaBayDen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1" fill="hold" nodeType="afterEffect" p14:presetBounceEnd="6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6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1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1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 p14:presetBounceEnd="65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1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65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65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9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30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3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3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4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-4.81481E-6 L 0.00677 -0.5155 " pathEditMode="relative" rAng="0" ptsTypes="AA">
                                          <p:cBhvr>
                                            <p:cTn id="42" dur="15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" y="-2578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50000" y="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down)">
                                          <p:cBhvr>
                                            <p:cTn id="46" dur="1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14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  <p:subTnLst>
                                        <p:audio>
                                          <p:cMediaNode vol="15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5" name="AmThanhDiaBay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700"/>
                                </p:stCondLst>
                                <p:childTnLst>
                                  <p:par>
                                    <p:cTn id="49" presetID="32" presetClass="emph" presetSubtype="0" repeatCount="3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0" dur="7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1" dur="150" fill="hold">
                                              <p:stCondLst>
                                                <p:cond delay="1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2" dur="15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3" dur="15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4" dur="15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6" name="AmHetGio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5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6"/>
                    </p:tgtEl>
                  </p:cMediaNode>
                </p:audio>
                <p:seq concurrent="1" nextAc="seek">
                  <p:cTn id="56" restart="whenNotActive" fill="hold" evtFilter="cancelBubble" nodeType="interactiveSeq">
                    <p:stCondLst>
                      <p:cond evt="onClick" delay="0">
                        <p:tgtEl>
                          <p:spTgt spid="3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" fill="hold">
                          <p:stCondLst>
                            <p:cond delay="0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6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7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3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6" dur="4576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accel="80000" de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2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39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 vol="17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0" name="DiaBayDen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3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3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4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-4.81481E-6 L 0.00677 -0.5155 " pathEditMode="relative" rAng="0" ptsTypes="AA">
                                          <p:cBhvr>
                                            <p:cTn id="42" dur="15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" y="-2578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50000" y="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down)">
                                          <p:cBhvr>
                                            <p:cTn id="46" dur="1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14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  <p:subTnLst>
                                        <p:audio>
                                          <p:cMediaNode vol="15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1" name="AmThanhDiaBay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700"/>
                                </p:stCondLst>
                                <p:childTnLst>
                                  <p:par>
                                    <p:cTn id="49" presetID="32" presetClass="emph" presetSubtype="0" repeatCount="3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0" dur="7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1" dur="150" fill="hold">
                                              <p:stCondLst>
                                                <p:cond delay="1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2" dur="15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3" dur="15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4" dur="15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2" name="AmHetGio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5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6"/>
                    </p:tgtEl>
                  </p:cMediaNode>
                </p:audio>
                <p:seq concurrent="1" nextAc="seek">
                  <p:cTn id="56" restart="whenNotActive" fill="hold" evtFilter="cancelBubble" nodeType="interactiveSeq">
                    <p:stCondLst>
                      <p:cond evt="onClick" delay="0">
                        <p:tgtEl>
                          <p:spTgt spid="3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" fill="hold">
                          <p:stCondLst>
                            <p:cond delay="0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6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3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3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3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6" dur="4576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accel="80000" de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2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39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6C9C40F7-6636-4B05-A249-C5AA12FDAE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42" name="Group 41">
            <a:extLst>
              <a:ext uri="{FF2B5EF4-FFF2-40B4-BE49-F238E27FC236}">
                <a16:creationId xmlns:a16="http://schemas.microsoft.com/office/drawing/2014/main" id="{9905CDB2-EEB7-49B9-ADB2-66FCF558DF54}"/>
              </a:ext>
            </a:extLst>
          </p:cNvPr>
          <p:cNvGrpSpPr/>
          <p:nvPr/>
        </p:nvGrpSpPr>
        <p:grpSpPr>
          <a:xfrm>
            <a:off x="2434106" y="246185"/>
            <a:ext cx="9486901" cy="3182815"/>
            <a:chOff x="2434106" y="246185"/>
            <a:chExt cx="9486901" cy="318281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FDC2BDB-258C-4F4A-86ED-C0A6EFC4F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34106" y="246185"/>
              <a:ext cx="9486901" cy="3182815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4025C03-BBC1-4E41-924B-1D89C7CB42D3}"/>
                </a:ext>
              </a:extLst>
            </p:cNvPr>
            <p:cNvSpPr txBox="1"/>
            <p:nvPr/>
          </p:nvSpPr>
          <p:spPr>
            <a:xfrm>
              <a:off x="2674878" y="1458461"/>
              <a:ext cx="9029103" cy="61818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>
                <a:lnSpc>
                  <a:spcPct val="121000"/>
                </a:lnSpc>
              </a:pPr>
              <a:r>
                <a:rPr lang="en-US" sz="3600">
                  <a:solidFill>
                    <a:schemeClr val="accent6"/>
                  </a:solidFill>
                  <a:latin typeface="+mj-lt"/>
                </a:rPr>
                <a:t>Nhập câu hỏi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6CDE6C19-37AA-4D55-B203-0CA4C11C25D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0047" y="633073"/>
            <a:ext cx="1828800" cy="14237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E21BF8-DFDC-47FA-9179-0DA83D210266}"/>
              </a:ext>
            </a:extLst>
          </p:cNvPr>
          <p:cNvPicPr>
            <a:picLocks noChangeAspect="1"/>
          </p:cNvPicPr>
          <p:nvPr/>
        </p:nvPicPr>
        <p:blipFill>
          <a:blip r:embed="rId11">
            <a:alphaModFix amt="6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6205" y="1832330"/>
            <a:ext cx="1619694" cy="44541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BF07C3-4F38-4220-AD03-4C6C0ECBDC7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34674" y="4696912"/>
            <a:ext cx="1480559" cy="1524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9C79009-6437-4B91-9359-59C56302401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393" y="4786086"/>
            <a:ext cx="1354108" cy="14954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0273A81-4537-406E-B3CE-A31805A589E9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580" y="4669357"/>
            <a:ext cx="1353734" cy="1622746"/>
          </a:xfrm>
          <a:prstGeom prst="rect">
            <a:avLst/>
          </a:prstGeom>
        </p:spPr>
      </p:pic>
      <p:pic>
        <p:nvPicPr>
          <p:cNvPr id="26" name="59c3c5f047238">
            <a:hlinkClick r:id="" action="ppaction://media"/>
            <a:extLst>
              <a:ext uri="{FF2B5EF4-FFF2-40B4-BE49-F238E27FC236}">
                <a16:creationId xmlns:a16="http://schemas.microsoft.com/office/drawing/2014/main" id="{B0D31032-F0AD-4067-9A69-879234BD82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-1306516" y="1358810"/>
            <a:ext cx="487363" cy="487363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E66CE2CC-C6FC-4C02-8800-255EB55AE7A1}"/>
              </a:ext>
            </a:extLst>
          </p:cNvPr>
          <p:cNvGrpSpPr/>
          <p:nvPr/>
        </p:nvGrpSpPr>
        <p:grpSpPr>
          <a:xfrm>
            <a:off x="2256516" y="3429000"/>
            <a:ext cx="4677684" cy="1549923"/>
            <a:chOff x="2256516" y="3433557"/>
            <a:chExt cx="4677684" cy="154992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65A52592-0BB8-4E56-8777-98E51EF60298}"/>
                </a:ext>
              </a:extLst>
            </p:cNvPr>
            <p:cNvSpPr/>
            <p:nvPr/>
          </p:nvSpPr>
          <p:spPr>
            <a:xfrm>
              <a:off x="2590800" y="364236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E24F6AB-4202-4A41-B1CC-10AFAD07406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56516" y="3433557"/>
              <a:ext cx="1154488" cy="154992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974302B-8BF6-442B-A767-DCF07F5816C6}"/>
                </a:ext>
              </a:extLst>
            </p:cNvPr>
            <p:cNvSpPr txBox="1"/>
            <p:nvPr/>
          </p:nvSpPr>
          <p:spPr>
            <a:xfrm>
              <a:off x="3681817" y="3989903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6401136-2892-4E74-8408-0ECBBDBDCC02}"/>
              </a:ext>
            </a:extLst>
          </p:cNvPr>
          <p:cNvGrpSpPr/>
          <p:nvPr/>
        </p:nvGrpSpPr>
        <p:grpSpPr>
          <a:xfrm>
            <a:off x="7167386" y="3353692"/>
            <a:ext cx="4567414" cy="1678288"/>
            <a:chOff x="7167386" y="3353692"/>
            <a:chExt cx="4567414" cy="1678288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ADED7621-90B0-4A1A-9CEE-2AF593FBD5ED}"/>
                </a:ext>
              </a:extLst>
            </p:cNvPr>
            <p:cNvSpPr/>
            <p:nvPr/>
          </p:nvSpPr>
          <p:spPr>
            <a:xfrm>
              <a:off x="7391400" y="367284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9C561F4-337C-4F74-B8C1-E9E1657F0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67386" y="3353692"/>
              <a:ext cx="987997" cy="1678288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0405B9B-8989-4F0C-8CCF-4509B3A6EECA}"/>
                </a:ext>
              </a:extLst>
            </p:cNvPr>
            <p:cNvSpPr txBox="1"/>
            <p:nvPr/>
          </p:nvSpPr>
          <p:spPr>
            <a:xfrm>
              <a:off x="8489701" y="3989903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C13E8F7-E341-4A4A-8467-9009F4679AEA}"/>
              </a:ext>
            </a:extLst>
          </p:cNvPr>
          <p:cNvGrpSpPr/>
          <p:nvPr/>
        </p:nvGrpSpPr>
        <p:grpSpPr>
          <a:xfrm>
            <a:off x="2228026" y="5129048"/>
            <a:ext cx="4706174" cy="1549923"/>
            <a:chOff x="2228026" y="5129048"/>
            <a:chExt cx="4706174" cy="1549923"/>
          </a:xfrm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F1D00E1D-A2B2-4255-A5D2-8BDE9DF92CF0}"/>
                </a:ext>
              </a:extLst>
            </p:cNvPr>
            <p:cNvSpPr/>
            <p:nvPr/>
          </p:nvSpPr>
          <p:spPr>
            <a:xfrm>
              <a:off x="2590800" y="529883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2E08832-3DCC-49A4-AC1D-099A79C0E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228026" y="5129048"/>
              <a:ext cx="929351" cy="1549923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7128BEF-07EE-4FEE-9225-7F18ADBAC7D5}"/>
                </a:ext>
              </a:extLst>
            </p:cNvPr>
            <p:cNvSpPr txBox="1"/>
            <p:nvPr/>
          </p:nvSpPr>
          <p:spPr>
            <a:xfrm>
              <a:off x="3424534" y="5635627"/>
              <a:ext cx="2915863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đúng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30854B2-F80C-4FF7-88D5-341CFE138CE3}"/>
              </a:ext>
            </a:extLst>
          </p:cNvPr>
          <p:cNvGrpSpPr/>
          <p:nvPr/>
        </p:nvGrpSpPr>
        <p:grpSpPr>
          <a:xfrm>
            <a:off x="7144988" y="5089690"/>
            <a:ext cx="4589812" cy="1548524"/>
            <a:chOff x="7144988" y="5089690"/>
            <a:chExt cx="4589812" cy="1548524"/>
          </a:xfrm>
        </p:grpSpPr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BD814C31-9D0A-41B1-ADED-E8FF4ABD4B00}"/>
                </a:ext>
              </a:extLst>
            </p:cNvPr>
            <p:cNvSpPr/>
            <p:nvPr/>
          </p:nvSpPr>
          <p:spPr>
            <a:xfrm>
              <a:off x="7391400" y="5298831"/>
              <a:ext cx="4343400" cy="13106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8B0FE3D-55AC-44FB-900D-361A2433CC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44988" y="5089690"/>
              <a:ext cx="951590" cy="1548524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A81D0B3-76A8-47AE-B788-8A81D806EC61}"/>
                </a:ext>
              </a:extLst>
            </p:cNvPr>
            <p:cNvSpPr txBox="1"/>
            <p:nvPr/>
          </p:nvSpPr>
          <p:spPr>
            <a:xfrm>
              <a:off x="8489697" y="5635627"/>
              <a:ext cx="2401298" cy="61555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00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</a:rPr>
                <a:t>Đáp án sai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548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clickEffect" p14:presetBounceEnd="5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000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000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 vol="20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4" name="DiaBayDen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1" fill="hold" nodeType="afterEffect" p14:presetBounceEnd="6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nodeType="afterEffect" p14:presetBounceEnd="6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1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1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 p14:presetBounceEnd="65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1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65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65000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5000">
                                          <p:cBhvr additive="base">
                                            <p:cTn id="29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5000">
                                          <p:cBhvr additive="base">
                                            <p:cTn id="30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3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3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4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-4.81481E-6 L 0.00677 -0.5155 " pathEditMode="relative" rAng="0" ptsTypes="AA">
                                          <p:cBhvr>
                                            <p:cTn id="42" dur="15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" y="-2578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50000" y="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down)">
                                          <p:cBhvr>
                                            <p:cTn id="46" dur="1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14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  <p:subTnLst>
                                        <p:audio>
                                          <p:cMediaNode vol="18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5" name="AmThanhDiaBay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700"/>
                                </p:stCondLst>
                                <p:childTnLst>
                                  <p:par>
                                    <p:cTn id="49" presetID="32" presetClass="emph" presetSubtype="0" repeatCount="3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0" dur="7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1" dur="150" fill="hold">
                                              <p:stCondLst>
                                                <p:cond delay="1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2" dur="15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3" dur="15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4" dur="15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6" name="AmHetGio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5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6"/>
                    </p:tgtEl>
                  </p:cMediaNode>
                </p:audio>
                <p:seq concurrent="1" nextAc="seek">
                  <p:cTn id="56" restart="whenNotActive" fill="hold" evtFilter="cancelBubble" nodeType="interactiveSeq">
                    <p:stCondLst>
                      <p:cond evt="onClick" delay="0">
                        <p:tgtEl>
                          <p:spTgt spid="4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" fill="hold">
                          <p:stCondLst>
                            <p:cond delay="0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6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7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3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6" dur="4576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accel="80000" de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2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5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40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 vol="20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0" name="DiaBayDen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3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36" presetID="1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41" presetID="42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70833E-6 -4.81481E-6 L 0.00677 -0.5155 " pathEditMode="relative" rAng="0" ptsTypes="AA">
                                          <p:cBhvr>
                                            <p:cTn id="42" dur="15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39" y="-2578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0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50000" y="5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2" presetClass="exit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wipe(down)">
                                          <p:cBhvr>
                                            <p:cTn id="46" dur="15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14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  <p:subTnLst>
                                        <p:audio>
                                          <p:cMediaNode vol="18000"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1" name="AmThanhDiaBay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700"/>
                                </p:stCondLst>
                                <p:childTnLst>
                                  <p:par>
                                    <p:cTn id="49" presetID="32" presetClass="emph" presetSubtype="0" repeatCount="3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50" dur="7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1" dur="150" fill="hold">
                                              <p:stCondLst>
                                                <p:cond delay="1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52" dur="15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53" dur="15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54" dur="15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2" name="AmHetGio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55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6"/>
                    </p:tgtEl>
                  </p:cMediaNode>
                </p:audio>
                <p:seq concurrent="1" nextAc="seek">
                  <p:cTn id="56" restart="whenNotActive" fill="hold" evtFilter="cancelBubble" nodeType="interactiveSeq">
                    <p:stCondLst>
                      <p:cond evt="onClick" delay="0">
                        <p:tgtEl>
                          <p:spTgt spid="4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" fill="hold">
                          <p:stCondLst>
                            <p:cond delay="0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6" presetClass="emph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23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3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4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70" presetID="4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10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3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10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76" dur="4576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7" presetID="2" presetClass="exit" presetSubtype="3" accel="80000" decel="2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78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h/2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2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5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40"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696BD2-902B-4222-AB03-1DDA78E654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1"/>
          <a:stretch/>
        </p:blipFill>
        <p:spPr>
          <a:xfrm>
            <a:off x="0" y="0"/>
            <a:ext cx="1221105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DBD9952-5F19-45B5-B1B0-6312F9008E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2667" y="2133600"/>
            <a:ext cx="4246649" cy="40386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E7F857E-D8AC-4887-8179-C951D8492FBD}"/>
              </a:ext>
            </a:extLst>
          </p:cNvPr>
          <p:cNvGrpSpPr/>
          <p:nvPr/>
        </p:nvGrpSpPr>
        <p:grpSpPr>
          <a:xfrm>
            <a:off x="4114800" y="685800"/>
            <a:ext cx="7901974" cy="2743200"/>
            <a:chOff x="4114800" y="685800"/>
            <a:chExt cx="7901974" cy="2743200"/>
          </a:xfrm>
        </p:grpSpPr>
        <p:sp>
          <p:nvSpPr>
            <p:cNvPr id="7" name="Speech Bubble: Rectangle with Corners Rounded 6">
              <a:extLst>
                <a:ext uri="{FF2B5EF4-FFF2-40B4-BE49-F238E27FC236}">
                  <a16:creationId xmlns:a16="http://schemas.microsoft.com/office/drawing/2014/main" id="{160D3432-3912-4F6B-8129-1C7066299C80}"/>
                </a:ext>
              </a:extLst>
            </p:cNvPr>
            <p:cNvSpPr/>
            <p:nvPr/>
          </p:nvSpPr>
          <p:spPr>
            <a:xfrm>
              <a:off x="4114800" y="685800"/>
              <a:ext cx="7901974" cy="2743200"/>
            </a:xfrm>
            <a:prstGeom prst="wedgeRoundRectCallout">
              <a:avLst>
                <a:gd name="adj1" fmla="val -42241"/>
                <a:gd name="adj2" fmla="val 66389"/>
                <a:gd name="adj3" fmla="val 16667"/>
              </a:avLst>
            </a:prstGeom>
            <a:solidFill>
              <a:schemeClr val="bg1"/>
            </a:solidFill>
            <a:ln w="762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BE89296-2F1A-4013-90E9-A0295113DFA4}"/>
                </a:ext>
              </a:extLst>
            </p:cNvPr>
            <p:cNvSpPr txBox="1"/>
            <p:nvPr/>
          </p:nvSpPr>
          <p:spPr>
            <a:xfrm>
              <a:off x="4572000" y="1226403"/>
              <a:ext cx="7107715" cy="166199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US" sz="5400">
                  <a:solidFill>
                    <a:schemeClr val="accent6"/>
                  </a:solidFill>
                  <a:latin typeface="iCiel Cadena" panose="02000503000000020004" pitchFamily="50" charset="0"/>
                </a:rPr>
                <a:t>CẢM ƠN CÁC BẠN</a:t>
              </a:r>
            </a:p>
            <a:p>
              <a:pPr algn="l"/>
              <a:r>
                <a:rPr lang="en-US" sz="5400">
                  <a:solidFill>
                    <a:schemeClr val="accent6"/>
                  </a:solidFill>
                  <a:latin typeface="iCiel Cadena" panose="02000503000000020004" pitchFamily="50" charset="0"/>
                </a:rPr>
                <a:t>ĐÃ GIẢI CỨU CHÚNG TỚ!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1893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click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42" presetClass="path" presetSubtype="0" repeatCount="indefinite" accel="50000" decel="50000" autoRev="1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Motion origin="layout" path="M 8.33333E-7 4.44444E-6 L -0.00078 0.0118 " pathEditMode="relative" rAng="0" ptsTypes="AA">
                                          <p:cBhvr>
                                            <p:cTn id="15" dur="4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900" y="5790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2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42" presetClass="path" presetSubtype="0" repeatCount="indefinite" accel="50000" decel="50000" autoRev="1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Motion origin="layout" path="M 8.33333E-7 4.44444E-6 L -0.00078 0.0118 " pathEditMode="relative" rAng="0" ptsTypes="AA">
                                          <p:cBhvr>
                                            <p:cTn id="15" dur="4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39" y="57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223</Words>
  <Application>Microsoft Office PowerPoint</Application>
  <PresentationFormat>Widescreen</PresentationFormat>
  <Paragraphs>31</Paragraphs>
  <Slides>6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iCiel Cadena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NGUYỄN NHÂN</dc:creator>
  <cp:lastModifiedBy>NGUYỄN NHÂN</cp:lastModifiedBy>
  <cp:revision>1</cp:revision>
  <dcterms:created xsi:type="dcterms:W3CDTF">2021-10-19T04:20:29Z</dcterms:created>
  <dcterms:modified xsi:type="dcterms:W3CDTF">2021-10-19T04:22:26Z</dcterms:modified>
</cp:coreProperties>
</file>

<file path=docProps/thumbnail.jpeg>
</file>